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3" r:id="rId10"/>
    <p:sldId id="275" r:id="rId11"/>
    <p:sldId id="276" r:id="rId12"/>
    <p:sldId id="264" r:id="rId13"/>
    <p:sldId id="272" r:id="rId14"/>
    <p:sldId id="265" r:id="rId15"/>
    <p:sldId id="274" r:id="rId16"/>
    <p:sldId id="266" r:id="rId17"/>
    <p:sldId id="273" r:id="rId18"/>
    <p:sldId id="268" r:id="rId19"/>
    <p:sldId id="269" r:id="rId20"/>
    <p:sldId id="270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>
      <p:cViewPr>
        <p:scale>
          <a:sx n="96" d="100"/>
          <a:sy n="96" d="100"/>
        </p:scale>
        <p:origin x="14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5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9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83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84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34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6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51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01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7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08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301DB-7DF0-7048-B380-A9564DA5EF59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1806D4B-B5CC-8F46-A515-E79B89E8B3F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20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8019-6476-A848-F354-0FF993508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667" y="1936105"/>
            <a:ext cx="11491783" cy="149289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 Multi-Agent System for Nutritional Value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430F3-1F27-EADC-A17D-E561AEC50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405" y="4797049"/>
            <a:ext cx="4299081" cy="1156549"/>
          </a:xfrm>
        </p:spPr>
        <p:txBody>
          <a:bodyPr>
            <a:normAutofit/>
          </a:bodyPr>
          <a:lstStyle/>
          <a:p>
            <a:pPr algn="l"/>
            <a:r>
              <a:rPr lang="en-US" sz="1400" dirty="0"/>
              <a:t>Project Advisor: </a:t>
            </a:r>
          </a:p>
          <a:p>
            <a:pPr algn="l"/>
            <a:r>
              <a:rPr lang="en-US" sz="1400" dirty="0"/>
              <a:t>Dr. Hemanth </a:t>
            </a:r>
            <a:r>
              <a:rPr lang="en-US" sz="1400" dirty="0" err="1"/>
              <a:t>Demakethepalli</a:t>
            </a:r>
            <a:r>
              <a:rPr lang="en-US" sz="1400" dirty="0"/>
              <a:t> Venkateswara</a:t>
            </a:r>
          </a:p>
          <a:p>
            <a:pPr algn="l"/>
            <a:endParaRPr lang="en-US" sz="14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7E1B81D-987F-496D-B03E-6C5FF6E81819}"/>
              </a:ext>
            </a:extLst>
          </p:cNvPr>
          <p:cNvSpPr txBox="1">
            <a:spLocks/>
          </p:cNvSpPr>
          <p:nvPr/>
        </p:nvSpPr>
        <p:spPr>
          <a:xfrm>
            <a:off x="1002066" y="4797048"/>
            <a:ext cx="3341530" cy="1156549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Roshan Kandel</a:t>
            </a:r>
          </a:p>
          <a:p>
            <a:r>
              <a:rPr lang="en-US" sz="1400" dirty="0"/>
              <a:t>Georgia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91256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9CE7-47DB-8460-E25A-411C30C48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STREAMLIT (DEMO)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2BAEC3-4393-BA0F-ED05-055818109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012" t="15208" r="25236"/>
          <a:stretch/>
        </p:blipFill>
        <p:spPr>
          <a:xfrm>
            <a:off x="409760" y="1845495"/>
            <a:ext cx="3102066" cy="3818176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1B47833-ACE0-DF66-DB7D-E3A044E274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29" t="18511" r="25625"/>
          <a:stretch/>
        </p:blipFill>
        <p:spPr>
          <a:xfrm>
            <a:off x="6991896" y="1853755"/>
            <a:ext cx="3480070" cy="3809916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942B636-5241-A78D-B7E3-12366F25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86" t="12336" r="25367"/>
          <a:stretch/>
        </p:blipFill>
        <p:spPr>
          <a:xfrm>
            <a:off x="3511826" y="1853754"/>
            <a:ext cx="3480070" cy="38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C73F-6649-435A-60CF-78C61E16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STREAMLIT (DEMO)</a:t>
            </a:r>
          </a:p>
        </p:txBody>
      </p:sp>
      <p:pic>
        <p:nvPicPr>
          <p:cNvPr id="5" name="Content Placeholder 4" descr="A screenshot of a video&#10;&#10;Description automatically generated">
            <a:extLst>
              <a:ext uri="{FF2B5EF4-FFF2-40B4-BE49-F238E27FC236}">
                <a16:creationId xmlns:a16="http://schemas.microsoft.com/office/drawing/2014/main" id="{41156FC8-B01C-F43A-9279-EA0F46010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831" t="11947" r="25106"/>
          <a:stretch/>
        </p:blipFill>
        <p:spPr>
          <a:xfrm>
            <a:off x="716131" y="1853754"/>
            <a:ext cx="3388915" cy="3638404"/>
          </a:xfrm>
        </p:spPr>
      </p:pic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05720C01-50C0-C182-7E26-B5C486C1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046" y="1859512"/>
            <a:ext cx="3604591" cy="363706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89E635D-8D31-5256-E17B-BB2993AE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093" t="15376" r="25291"/>
          <a:stretch/>
        </p:blipFill>
        <p:spPr>
          <a:xfrm>
            <a:off x="7735676" y="1853754"/>
            <a:ext cx="3411944" cy="363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3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482B-96C8-1A60-1CFD-33DE4E0F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F5297-A143-6E23-87FC-411164058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Absolute Error (MAE)</a:t>
            </a:r>
          </a:p>
          <a:p>
            <a:r>
              <a:rPr lang="en-US" dirty="0"/>
              <a:t>Root Mean Squared Error (RMSE)</a:t>
            </a:r>
          </a:p>
          <a:p>
            <a:r>
              <a:rPr lang="en-US" dirty="0"/>
              <a:t>Accuracy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3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7A86-F500-23B7-EEA5-D4A78E3C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225EB-8034-FBB5-D140-584E9CD3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Calories MAE ~ 98 kcal</a:t>
            </a:r>
          </a:p>
          <a:p>
            <a:r>
              <a:rPr lang="en-US" dirty="0"/>
              <a:t>RMSE ~ 138 kcal</a:t>
            </a:r>
          </a:p>
          <a:p>
            <a:r>
              <a:rPr lang="en-US" dirty="0"/>
              <a:t>Protein MAE ~ 7.9g</a:t>
            </a:r>
          </a:p>
          <a:p>
            <a:r>
              <a:rPr lang="en-US" dirty="0"/>
              <a:t>Fat MAE ~ 6.5 g</a:t>
            </a:r>
          </a:p>
          <a:p>
            <a:r>
              <a:rPr lang="en-US" dirty="0"/>
              <a:t>Carbs MAE ~ 8.5 g</a:t>
            </a:r>
          </a:p>
          <a:p>
            <a:r>
              <a:rPr lang="en-US" dirty="0"/>
              <a:t>Accuracy ~ 64%</a:t>
            </a:r>
          </a:p>
        </p:txBody>
      </p:sp>
    </p:spTree>
    <p:extLst>
      <p:ext uri="{BB962C8B-B14F-4D97-AF65-F5344CB8AC3E}">
        <p14:creationId xmlns:p14="http://schemas.microsoft.com/office/powerpoint/2010/main" val="69684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70F7-F113-8733-AE77-0A663064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EF6E6-3958-F85A-D78B-5257C2271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lm2Calories: 143 kcal</a:t>
            </a:r>
          </a:p>
          <a:p>
            <a:r>
              <a:rPr lang="en-US" dirty="0" err="1"/>
              <a:t>DeepFood</a:t>
            </a:r>
            <a:r>
              <a:rPr lang="en-US" dirty="0"/>
              <a:t>: 100-120 kcal</a:t>
            </a:r>
          </a:p>
          <a:p>
            <a:r>
              <a:rPr lang="en-US" dirty="0"/>
              <a:t>Portion3D: ~80 kcal</a:t>
            </a:r>
          </a:p>
          <a:p>
            <a:r>
              <a:rPr lang="en-US" dirty="0"/>
              <a:t>DPF Nutrition: 60-75 kcal</a:t>
            </a:r>
          </a:p>
          <a:p>
            <a:r>
              <a:rPr lang="en-US" dirty="0"/>
              <a:t>Ours: 98 kcal</a:t>
            </a:r>
          </a:p>
        </p:txBody>
      </p:sp>
    </p:spTree>
    <p:extLst>
      <p:ext uri="{BB962C8B-B14F-4D97-AF65-F5344CB8AC3E}">
        <p14:creationId xmlns:p14="http://schemas.microsoft.com/office/powerpoint/2010/main" val="377598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5496-AF29-203F-06BC-6C9181D8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Qualitative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2DE2E-60E2-92A8-227B-B15818A66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Success on simple foods like Bacon and Almonds</a:t>
            </a:r>
          </a:p>
          <a:p>
            <a:r>
              <a:rPr lang="en-US" dirty="0"/>
              <a:t>Partial success on mixed foods like mixed fruit plates</a:t>
            </a:r>
          </a:p>
          <a:p>
            <a:r>
              <a:rPr lang="en-US" dirty="0"/>
              <a:t>Failure on complex foods like curries and food platters</a:t>
            </a:r>
          </a:p>
        </p:txBody>
      </p:sp>
    </p:spTree>
    <p:extLst>
      <p:ext uri="{BB962C8B-B14F-4D97-AF65-F5344CB8AC3E}">
        <p14:creationId xmlns:p14="http://schemas.microsoft.com/office/powerpoint/2010/main" val="401084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9E7E-C3B6-2DEC-BB5C-33ED3797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BF4D1-0B8F-B81A-1728-BCAE51544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on single-protein dishes</a:t>
            </a:r>
          </a:p>
          <a:p>
            <a:r>
              <a:rPr lang="en-US" dirty="0"/>
              <a:t>Hardest on mixed dishes (curries, stews, etc.)</a:t>
            </a:r>
          </a:p>
          <a:p>
            <a:r>
              <a:rPr lang="en-US" dirty="0"/>
              <a:t>LLM infers mass from context</a:t>
            </a:r>
          </a:p>
          <a:p>
            <a:r>
              <a:rPr lang="en-US" dirty="0"/>
              <a:t>Less variance on simple dishes</a:t>
            </a:r>
          </a:p>
        </p:txBody>
      </p:sp>
    </p:spTree>
    <p:extLst>
      <p:ext uri="{BB962C8B-B14F-4D97-AF65-F5344CB8AC3E}">
        <p14:creationId xmlns:p14="http://schemas.microsoft.com/office/powerpoint/2010/main" val="149854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9BF2-725C-D679-02DD-A68AD42F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A73A-1DE4-0E95-5A81-46E05201E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 shot performance</a:t>
            </a:r>
          </a:p>
          <a:p>
            <a:r>
              <a:rPr lang="en-US" dirty="0"/>
              <a:t>Fully interpretable</a:t>
            </a:r>
          </a:p>
          <a:p>
            <a:r>
              <a:rPr lang="en-US" dirty="0"/>
              <a:t>Modular, replaceable agents</a:t>
            </a:r>
          </a:p>
          <a:p>
            <a:r>
              <a:rPr lang="en-US" dirty="0"/>
              <a:t>Supports conversational queries</a:t>
            </a:r>
          </a:p>
          <a:p>
            <a:r>
              <a:rPr lang="en-US" dirty="0"/>
              <a:t>No dataset training required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9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E897-15B2-F730-32FB-FDC6ED6F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8674-A7E0-0A93-6C3E-406EC9897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Lower accuracy than supervised models</a:t>
            </a:r>
          </a:p>
          <a:p>
            <a:r>
              <a:rPr lang="en-US" dirty="0"/>
              <a:t>No depth and hence portion uncertainty</a:t>
            </a:r>
          </a:p>
          <a:p>
            <a:r>
              <a:rPr lang="en-US" dirty="0"/>
              <a:t>Ingredient ambiguity</a:t>
            </a:r>
          </a:p>
          <a:p>
            <a:r>
              <a:rPr lang="en-US" dirty="0"/>
              <a:t>LLM latency and cost</a:t>
            </a:r>
          </a:p>
        </p:txBody>
      </p:sp>
    </p:spTree>
    <p:extLst>
      <p:ext uri="{BB962C8B-B14F-4D97-AF65-F5344CB8AC3E}">
        <p14:creationId xmlns:p14="http://schemas.microsoft.com/office/powerpoint/2010/main" val="341942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C474-4480-679C-CDAC-BF634987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5021-B065-A271-F7DB-072EE0D40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Hybrid CNN + LLM models</a:t>
            </a:r>
          </a:p>
          <a:p>
            <a:r>
              <a:rPr lang="en-US" dirty="0"/>
              <a:t>Add depth estimation</a:t>
            </a:r>
          </a:p>
          <a:p>
            <a:r>
              <a:rPr lang="en-US" dirty="0"/>
              <a:t>Fine tune LLM on some dataset</a:t>
            </a:r>
          </a:p>
          <a:p>
            <a:r>
              <a:rPr lang="en-US" dirty="0"/>
              <a:t>Add CNN segmentation for ingredients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7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E253-5AE5-82EE-F5F5-B71AF3B7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Introduction/Motivation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18FE6-4F75-90BA-10EA-F737B4241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struggle to document food intake</a:t>
            </a:r>
          </a:p>
          <a:p>
            <a:r>
              <a:rPr lang="en-US" dirty="0"/>
              <a:t>Manual nutrition logging is time consuming and can be inaccurate</a:t>
            </a:r>
          </a:p>
          <a:p>
            <a:r>
              <a:rPr lang="en-US" dirty="0"/>
              <a:t>Existing systems require large supervised datasets</a:t>
            </a:r>
          </a:p>
          <a:p>
            <a:r>
              <a:rPr lang="en-US" dirty="0"/>
              <a:t>Need for automated, interpretable, interactive systems</a:t>
            </a:r>
          </a:p>
          <a:p>
            <a:r>
              <a:rPr lang="en-US" dirty="0"/>
              <a:t>Question: Can L:LMs perform zero shot nutrition estimation?</a:t>
            </a:r>
          </a:p>
        </p:txBody>
      </p:sp>
    </p:spTree>
    <p:extLst>
      <p:ext uri="{BB962C8B-B14F-4D97-AF65-F5344CB8AC3E}">
        <p14:creationId xmlns:p14="http://schemas.microsoft.com/office/powerpoint/2010/main" val="3688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CAD5-B163-5451-B12B-D1930E3B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2B9B-3D6A-D8AC-5EFB-93D29C521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 zero shot multi agent nutrition estimator</a:t>
            </a:r>
          </a:p>
          <a:p>
            <a:r>
              <a:rPr lang="en-US" dirty="0"/>
              <a:t>Interpretable and modular</a:t>
            </a:r>
          </a:p>
          <a:p>
            <a:r>
              <a:rPr lang="en-US" dirty="0"/>
              <a:t>Strong performance vs early baselines that still needed training</a:t>
            </a:r>
          </a:p>
          <a:p>
            <a:r>
              <a:rPr lang="en-US" dirty="0"/>
              <a:t>Foundation for future hybrid systems</a:t>
            </a:r>
          </a:p>
        </p:txBody>
      </p:sp>
    </p:spTree>
    <p:extLst>
      <p:ext uri="{BB962C8B-B14F-4D97-AF65-F5344CB8AC3E}">
        <p14:creationId xmlns:p14="http://schemas.microsoft.com/office/powerpoint/2010/main" val="10262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2BA-D920-B32F-FCC7-0438F6B97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24" y="23620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2412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174B-B955-DF80-864E-345D1F36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4D23-44D1-AD3E-A705-75D52AB2D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single food image, estimate:</a:t>
            </a:r>
          </a:p>
          <a:p>
            <a:pPr lvl="1"/>
            <a:r>
              <a:rPr lang="en-US" dirty="0"/>
              <a:t>Dish name</a:t>
            </a:r>
          </a:p>
          <a:p>
            <a:pPr lvl="1"/>
            <a:r>
              <a:rPr lang="en-US" dirty="0"/>
              <a:t>Ingredients</a:t>
            </a:r>
          </a:p>
          <a:p>
            <a:pPr lvl="1"/>
            <a:r>
              <a:rPr lang="en-US" dirty="0"/>
              <a:t>Portion sizes</a:t>
            </a:r>
          </a:p>
          <a:p>
            <a:pPr lvl="1"/>
            <a:r>
              <a:rPr lang="en-US" dirty="0"/>
              <a:t>Calories and macronutrients</a:t>
            </a:r>
          </a:p>
        </p:txBody>
      </p:sp>
    </p:spTree>
    <p:extLst>
      <p:ext uri="{BB962C8B-B14F-4D97-AF65-F5344CB8AC3E}">
        <p14:creationId xmlns:p14="http://schemas.microsoft.com/office/powerpoint/2010/main" val="174872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90B8-E50C-7A32-B338-B2C03F14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DE960-4FAF-E7AB-B7B8-70531B882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lm2Calories: needs menu priors</a:t>
            </a:r>
          </a:p>
          <a:p>
            <a:r>
              <a:rPr lang="en-US" dirty="0"/>
              <a:t>portion3D: requires depth</a:t>
            </a:r>
          </a:p>
          <a:p>
            <a:r>
              <a:rPr lang="en-US" dirty="0"/>
              <a:t>DPF-Nutrition: complex supervised training</a:t>
            </a:r>
          </a:p>
          <a:p>
            <a:r>
              <a:rPr lang="en-US" dirty="0"/>
              <a:t>Ingredient detectors: require fixed vocabularies</a:t>
            </a:r>
          </a:p>
          <a:p>
            <a:r>
              <a:rPr lang="en-US" dirty="0"/>
              <a:t>Not much explainability or follow-up queries</a:t>
            </a:r>
          </a:p>
        </p:txBody>
      </p:sp>
    </p:spTree>
    <p:extLst>
      <p:ext uri="{BB962C8B-B14F-4D97-AF65-F5344CB8AC3E}">
        <p14:creationId xmlns:p14="http://schemas.microsoft.com/office/powerpoint/2010/main" val="29018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2C27-C29C-16BA-6B78-09A7DD07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Proposed solution:</a:t>
            </a:r>
            <a:br>
              <a:rPr lang="en-US"/>
            </a:br>
            <a:r>
              <a:rPr lang="en-US"/>
              <a:t>multi-agent </a:t>
            </a:r>
            <a:r>
              <a:rPr lang="en-US" err="1"/>
              <a:t>llm</a:t>
            </a:r>
            <a:r>
              <a:rPr lang="en-US"/>
              <a:t> pipeline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70C0C0-456A-3D1E-B82E-8FBDA44F2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5622284" cy="34506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4 core agents</a:t>
            </a:r>
          </a:p>
          <a:p>
            <a:pPr lvl="1"/>
            <a:r>
              <a:rPr lang="en-US" dirty="0"/>
              <a:t>Dish Agent</a:t>
            </a:r>
          </a:p>
          <a:p>
            <a:pPr lvl="1"/>
            <a:r>
              <a:rPr lang="en-US" dirty="0"/>
              <a:t>Ingredient Agent</a:t>
            </a:r>
          </a:p>
          <a:p>
            <a:pPr lvl="1"/>
            <a:r>
              <a:rPr lang="en-US" dirty="0"/>
              <a:t>Quantity Agent</a:t>
            </a:r>
          </a:p>
          <a:p>
            <a:pPr lvl="1"/>
            <a:r>
              <a:rPr lang="en-US" dirty="0"/>
              <a:t>Nutrition Agent</a:t>
            </a:r>
          </a:p>
          <a:p>
            <a:r>
              <a:rPr lang="en-US" dirty="0"/>
              <a:t>Zero training (zero shot)</a:t>
            </a:r>
          </a:p>
          <a:p>
            <a:r>
              <a:rPr lang="en-US" dirty="0" err="1"/>
              <a:t>LangGraph</a:t>
            </a:r>
            <a:r>
              <a:rPr lang="en-US" dirty="0"/>
              <a:t> Orchestration</a:t>
            </a:r>
          </a:p>
          <a:p>
            <a:r>
              <a:rPr lang="en-US" dirty="0"/>
              <a:t>Schema constrained JSON</a:t>
            </a:r>
          </a:p>
          <a:p>
            <a:r>
              <a:rPr lang="en-US" dirty="0"/>
              <a:t>LLM reasoning and vision</a:t>
            </a:r>
          </a:p>
        </p:txBody>
      </p:sp>
    </p:spTree>
    <p:extLst>
      <p:ext uri="{BB962C8B-B14F-4D97-AF65-F5344CB8AC3E}">
        <p14:creationId xmlns:p14="http://schemas.microsoft.com/office/powerpoint/2010/main" val="33567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FE2A-C305-CFE8-4A19-9B18AA5A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434DF-5412-8CC4-3749-879920B74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Dish Agent: finds the name of dish, cuisine</a:t>
            </a:r>
          </a:p>
          <a:p>
            <a:r>
              <a:rPr lang="en-US" dirty="0"/>
              <a:t>Ingredient Agent: open vocabulary ingredients</a:t>
            </a:r>
          </a:p>
          <a:p>
            <a:r>
              <a:rPr lang="en-US" dirty="0"/>
              <a:t>Quantity Agent: estimates the total grams</a:t>
            </a:r>
          </a:p>
          <a:p>
            <a:r>
              <a:rPr lang="en-US" dirty="0"/>
              <a:t>Nutrition Agent: Computes calories and macronutrients</a:t>
            </a:r>
          </a:p>
        </p:txBody>
      </p:sp>
    </p:spTree>
    <p:extLst>
      <p:ext uri="{BB962C8B-B14F-4D97-AF65-F5344CB8AC3E}">
        <p14:creationId xmlns:p14="http://schemas.microsoft.com/office/powerpoint/2010/main" val="367371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10F2-E235-E6A4-61BB-59374C55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/>
              <a:t>Architecture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diagram of food and a diagram of food&#10;&#10;Description automatically generated">
            <a:extLst>
              <a:ext uri="{FF2B5EF4-FFF2-40B4-BE49-F238E27FC236}">
                <a16:creationId xmlns:a16="http://schemas.microsoft.com/office/drawing/2014/main" id="{9EADB479-283B-02DB-CF66-4232F9222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4411" y="1027776"/>
            <a:ext cx="4960442" cy="42163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24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A933-DDA8-04D5-EB7B-87922C6D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Agent prompt design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858B433-6A7D-DC0B-0C38-D8315DB9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94" y="3281701"/>
            <a:ext cx="4814086" cy="7702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E1B3-F89C-C89A-4FF9-42A99DE66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90" y="1853754"/>
            <a:ext cx="7420049" cy="3450613"/>
          </a:xfrm>
        </p:spPr>
        <p:txBody>
          <a:bodyPr>
            <a:normAutofit/>
          </a:bodyPr>
          <a:lstStyle/>
          <a:p>
            <a:r>
              <a:rPr lang="en-US" dirty="0"/>
              <a:t>Each agent is guided by a concise and role specific prompt</a:t>
            </a:r>
          </a:p>
          <a:p>
            <a:r>
              <a:rPr lang="en-US" dirty="0"/>
              <a:t>Output is forced into strict JSON</a:t>
            </a:r>
          </a:p>
          <a:p>
            <a:r>
              <a:rPr lang="en-US" dirty="0"/>
              <a:t>Schema Based constraints prevent hallucination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9E68FDF-EE6E-B920-109A-3FD85A10D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460" y="3287038"/>
            <a:ext cx="6283271" cy="2851429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06E2D74C-876A-E724-F87D-CE0B6A2B6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94" y="4110486"/>
            <a:ext cx="4814086" cy="20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8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A7BE-08AF-D42E-BE71-F057B7A8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(Nutrition5k)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F8CD7-7CB8-3CC2-64D0-5EE3C6EE5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5000 real dishes in a cafeteria setup</a:t>
            </a:r>
          </a:p>
          <a:p>
            <a:r>
              <a:rPr lang="en-US" dirty="0"/>
              <a:t>Chemically measured nutrients</a:t>
            </a:r>
          </a:p>
          <a:p>
            <a:r>
              <a:rPr lang="en-US" dirty="0"/>
              <a:t>Per-ingredient grams</a:t>
            </a:r>
          </a:p>
          <a:p>
            <a:r>
              <a:rPr lang="en-US" dirty="0"/>
              <a:t>It has RGB + depth but we only use the RGB images (zero shot)</a:t>
            </a:r>
          </a:p>
          <a:p>
            <a:r>
              <a:rPr lang="en-US" dirty="0"/>
              <a:t>3490 images extracted for evaluation</a:t>
            </a:r>
          </a:p>
        </p:txBody>
      </p:sp>
    </p:spTree>
    <p:extLst>
      <p:ext uri="{BB962C8B-B14F-4D97-AF65-F5344CB8AC3E}">
        <p14:creationId xmlns:p14="http://schemas.microsoft.com/office/powerpoint/2010/main" val="376933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1240</TotalTime>
  <Words>461</Words>
  <Application>Microsoft Macintosh PowerPoint</Application>
  <PresentationFormat>Widescreen</PresentationFormat>
  <Paragraphs>99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Gallery</vt:lpstr>
      <vt:lpstr>A Multi-Agent System for Nutritional Value Estimation</vt:lpstr>
      <vt:lpstr>Introduction/Motivation</vt:lpstr>
      <vt:lpstr>Problem statement</vt:lpstr>
      <vt:lpstr>Limitations to prior work</vt:lpstr>
      <vt:lpstr>Proposed solution: multi-agent llm pipeline</vt:lpstr>
      <vt:lpstr>AGENT ROLES</vt:lpstr>
      <vt:lpstr>Architecture </vt:lpstr>
      <vt:lpstr>Agent prompt design</vt:lpstr>
      <vt:lpstr>Dataset (Nutrition5k)</vt:lpstr>
      <vt:lpstr>STREAMLIT (DEMO)</vt:lpstr>
      <vt:lpstr>STREAMLIT (DEMO)</vt:lpstr>
      <vt:lpstr>Evaluation metrics</vt:lpstr>
      <vt:lpstr>Results</vt:lpstr>
      <vt:lpstr>Baseline Comparison</vt:lpstr>
      <vt:lpstr>Additional Qualitative CASES</vt:lpstr>
      <vt:lpstr>Qualitative Trends</vt:lpstr>
      <vt:lpstr>Strengths of the system</vt:lpstr>
      <vt:lpstr>Limitations</vt:lpstr>
      <vt:lpstr>Future Work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Roshan Kandel</dc:creator>
  <cp:lastModifiedBy>Roshan Kandel</cp:lastModifiedBy>
  <cp:revision>4</cp:revision>
  <dcterms:created xsi:type="dcterms:W3CDTF">2025-12-08T18:50:50Z</dcterms:created>
  <dcterms:modified xsi:type="dcterms:W3CDTF">2025-12-09T15:31:33Z</dcterms:modified>
</cp:coreProperties>
</file>